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53"/>
  </p:normalViewPr>
  <p:slideViewPr>
    <p:cSldViewPr snapToGrid="0" snapToObjects="1">
      <p:cViewPr varScale="1">
        <p:scale>
          <a:sx n="75" d="100"/>
          <a:sy n="75" d="100"/>
        </p:scale>
        <p:origin x="3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49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16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18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21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69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0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31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32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87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71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6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08E1F-92FC-734F-BE3C-3AA3F7B95940}" type="datetimeFigureOut">
              <a:rPr kumimoji="1" lang="ja-JP" altLang="en-US" smtClean="0"/>
              <a:t>2018/5/1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E2AF4-63DB-7049-8E66-D6ED2F14CA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4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図形グループ 2"/>
          <p:cNvGrpSpPr/>
          <p:nvPr/>
        </p:nvGrpSpPr>
        <p:grpSpPr>
          <a:xfrm>
            <a:off x="4159325" y="348965"/>
            <a:ext cx="3240000" cy="2880000"/>
            <a:chOff x="6014513" y="348965"/>
            <a:chExt cx="3240000" cy="2880000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6014513" y="2076843"/>
              <a:ext cx="3240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MS PGothic" charset="-128"/>
              </a:endParaRPr>
            </a:p>
            <a:p>
              <a:pPr algn="ctr"/>
              <a:r>
                <a:rPr lang="ja-JP" alt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S PGothic" charset="-128"/>
                </a:rPr>
                <a:t>英語学習のコツ</a:t>
              </a:r>
              <a:endParaRPr kumimoji="1"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014513" y="348965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489144" y="2577227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Tak</a:t>
            </a:r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石河の日常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9144" y="348965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159325" y="3512042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9144" y="5764829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2</a:t>
            </a:r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単</a:t>
            </a:r>
            <a:r>
              <a:rPr lang="en-US" altLang="ja-JP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GO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89144" y="3512042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829506" y="3512042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828437" y="2507379"/>
            <a:ext cx="32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ビジネス英会話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プレミアムコンサルティング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7829506" y="348965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325" y="584221"/>
            <a:ext cx="1854000" cy="1854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186455" y="3576979"/>
            <a:ext cx="184537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  <a:p>
            <a:pPr algn="ctr"/>
            <a: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words</a:t>
            </a:r>
            <a:endParaRPr kumimoji="1" lang="ja-JP" alt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237" y="355186"/>
            <a:ext cx="2438400" cy="2438400"/>
          </a:xfrm>
          <a:prstGeom prst="rect">
            <a:avLst/>
          </a:prstGeom>
        </p:spPr>
      </p:pic>
      <p:sp>
        <p:nvSpPr>
          <p:cNvPr id="30" name="テキスト ボックス 29"/>
          <p:cNvSpPr txBox="1"/>
          <p:nvPr/>
        </p:nvSpPr>
        <p:spPr>
          <a:xfrm>
            <a:off x="4174024" y="5770229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外資系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024" y="3769408"/>
            <a:ext cx="1854000" cy="1854000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7839652" y="5770229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World news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437" y="3824852"/>
            <a:ext cx="1854000" cy="1854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44" y="581689"/>
            <a:ext cx="1854000" cy="1854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152" y="548944"/>
            <a:ext cx="540000" cy="5400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0F5FF93-D6DF-43B3-A31F-3BD2E55ABE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8437" y="581689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42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図形グループ 2"/>
          <p:cNvGrpSpPr/>
          <p:nvPr/>
        </p:nvGrpSpPr>
        <p:grpSpPr>
          <a:xfrm>
            <a:off x="4159325" y="348965"/>
            <a:ext cx="3240000" cy="2880000"/>
            <a:chOff x="6014513" y="348965"/>
            <a:chExt cx="3240000" cy="2880000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6014513" y="2076843"/>
              <a:ext cx="3240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MS PGothic" charset="-128"/>
              </a:endParaRPr>
            </a:p>
            <a:p>
              <a:pPr algn="ctr"/>
              <a:r>
                <a:rPr lang="ja-JP" alt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S PGothic" charset="-128"/>
                </a:rPr>
                <a:t>英検</a:t>
              </a:r>
              <a:endParaRPr kumimoji="1"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014513" y="348965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489144" y="2577227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洋書レビュー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9144" y="348965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159325" y="3512042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9144" y="5764829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中学英単語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89144" y="3512042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829506" y="3512042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828437" y="2566581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ビジネス英会話</a:t>
            </a:r>
            <a:r>
              <a:rPr lang="en-US" altLang="ja-JP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Tips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829506" y="348965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235" y="584221"/>
            <a:ext cx="1854000" cy="1854000"/>
          </a:xfrm>
          <a:prstGeom prst="rect">
            <a:avLst/>
          </a:prstGeom>
        </p:spPr>
      </p:pic>
      <p:sp>
        <p:nvSpPr>
          <p:cNvPr id="30" name="テキスト ボックス 29"/>
          <p:cNvSpPr txBox="1"/>
          <p:nvPr/>
        </p:nvSpPr>
        <p:spPr>
          <a:xfrm>
            <a:off x="4174024" y="5770229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ブログお役立ち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839652" y="5770229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工業英検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834" y="517547"/>
            <a:ext cx="1854000" cy="185400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584" y="3764008"/>
            <a:ext cx="1854000" cy="185400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416" y="3817636"/>
            <a:ext cx="1854000" cy="18540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416" y="624775"/>
            <a:ext cx="1854000" cy="1854000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652" y="3745975"/>
            <a:ext cx="1854000" cy="1854000"/>
          </a:xfrm>
          <a:prstGeom prst="rect">
            <a:avLst/>
          </a:prstGeom>
        </p:spPr>
      </p:pic>
      <p:sp>
        <p:nvSpPr>
          <p:cNvPr id="42" name="テキスト ボックス 41"/>
          <p:cNvSpPr txBox="1"/>
          <p:nvPr/>
        </p:nvSpPr>
        <p:spPr>
          <a:xfrm>
            <a:off x="4140416" y="1404945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MS PGothic" charset="-128"/>
              </a:rPr>
              <a:t>英検</a:t>
            </a:r>
            <a:endParaRPr lang="en-US" altLang="ja-JP" sz="2800" b="1" dirty="0">
              <a:solidFill>
                <a:schemeClr val="tx1">
                  <a:lumMod val="65000"/>
                  <a:lumOff val="3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MS PGothic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829506" y="4346536"/>
            <a:ext cx="324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MS PGothic" charset="-128"/>
              </a:rPr>
              <a:t>工業</a:t>
            </a:r>
            <a:endParaRPr lang="en-US" altLang="ja-JP" sz="2800" b="1" dirty="0">
              <a:solidFill>
                <a:schemeClr val="tx1">
                  <a:lumMod val="65000"/>
                  <a:lumOff val="3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MS PGothic" charset="-128"/>
            </a:endParaRPr>
          </a:p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MS PGothic" charset="-128"/>
              </a:rPr>
              <a:t>英検</a:t>
            </a:r>
            <a:endParaRPr lang="en-US" altLang="ja-JP" sz="2800" b="1" dirty="0">
              <a:solidFill>
                <a:schemeClr val="tx1">
                  <a:lumMod val="65000"/>
                  <a:lumOff val="35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029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図形グループ 2"/>
          <p:cNvGrpSpPr/>
          <p:nvPr/>
        </p:nvGrpSpPr>
        <p:grpSpPr>
          <a:xfrm>
            <a:off x="4159325" y="348965"/>
            <a:ext cx="3240000" cy="2880000"/>
            <a:chOff x="6014513" y="348965"/>
            <a:chExt cx="3240000" cy="2880000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6014513" y="2076843"/>
              <a:ext cx="32400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kumimoji="1"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MS PGothic" charset="-128"/>
              </a:endParaRPr>
            </a:p>
            <a:p>
              <a:pPr algn="ctr"/>
              <a:r>
                <a:rPr lang="en-US" altLang="ja-JP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S PGothic" charset="-128"/>
                </a:rPr>
                <a:t>SEXY</a:t>
              </a:r>
              <a:endParaRPr kumimoji="1"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014513" y="348965"/>
              <a:ext cx="3240000" cy="2880000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テキスト ボックス 7"/>
          <p:cNvSpPr txBox="1"/>
          <p:nvPr/>
        </p:nvSpPr>
        <p:spPr>
          <a:xfrm>
            <a:off x="489144" y="2533159"/>
            <a:ext cx="324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異文化</a:t>
            </a:r>
            <a:endParaRPr lang="en-US" altLang="ja-JP" sz="20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  <a:p>
            <a:pPr algn="ctr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コミュニケーション</a:t>
            </a:r>
            <a:endParaRPr kumimoji="1"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89144" y="348965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159325" y="3512042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89144" y="5764829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中学英単語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89144" y="3512042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7829506" y="3512042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828437" y="2566581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ビジネス英会話</a:t>
            </a:r>
            <a:r>
              <a:rPr lang="en-US" altLang="ja-JP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Tips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829506" y="348965"/>
            <a:ext cx="3240000" cy="28800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174024" y="5770229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ブログお役立ち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839652" y="5770229"/>
            <a:ext cx="324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S PGothic" charset="-128"/>
              </a:rPr>
              <a:t>工業英検</a:t>
            </a:r>
            <a:endParaRPr kumimoji="1"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S PGothic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238" y="430901"/>
            <a:ext cx="2438400" cy="24384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144" y="575166"/>
            <a:ext cx="1854000" cy="185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570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</TotalTime>
  <Words>50</Words>
  <Application>Microsoft Office PowerPoint</Application>
  <PresentationFormat>ワイド画面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HG創英角ﾎﾟｯﾌﾟ体</vt:lpstr>
      <vt:lpstr>Meiryo UI</vt:lpstr>
      <vt:lpstr>MS PGothic</vt:lpstr>
      <vt:lpstr>Yu Gothic</vt:lpstr>
      <vt:lpstr>Yu Gothic Light</vt:lpstr>
      <vt:lpstr>Arial</vt:lpstr>
      <vt:lpstr>ホワイト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YOHEI UEDA</dc:creator>
  <cp:lastModifiedBy>峻士 石川</cp:lastModifiedBy>
  <cp:revision>28</cp:revision>
  <dcterms:created xsi:type="dcterms:W3CDTF">2018-02-27T11:47:13Z</dcterms:created>
  <dcterms:modified xsi:type="dcterms:W3CDTF">2018-05-01T09:19:07Z</dcterms:modified>
</cp:coreProperties>
</file>